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85CF-777A-491D-8D63-62FC37DF50FC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2EBF-56FA-4C2B-8049-9F51904C23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7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3538" y="1066800"/>
            <a:ext cx="673133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UPPER CASE </a:t>
            </a:r>
          </a:p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ALPHABET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1931" y="1066800"/>
            <a:ext cx="116570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3309" y="1066800"/>
            <a:ext cx="14029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5764" y="1066800"/>
            <a:ext cx="219803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4192" y="1066800"/>
            <a:ext cx="174118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3837" y="1066800"/>
            <a:ext cx="340189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90580" y="1066800"/>
            <a:ext cx="260840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7718" y="1066800"/>
            <a:ext cx="267413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3015" y="1066800"/>
            <a:ext cx="214353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0085" y="1066800"/>
            <a:ext cx="270939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6109" y="1066800"/>
            <a:ext cx="22573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7561" y="1066800"/>
            <a:ext cx="241444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2821" y="1066800"/>
            <a:ext cx="192392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1143" y="1066800"/>
            <a:ext cx="200728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999" y="1066800"/>
            <a:ext cx="258756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4011" y="1066800"/>
            <a:ext cx="236154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4525" y="1066800"/>
            <a:ext cx="352051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88551" y="1066800"/>
            <a:ext cx="221246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X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46259" y="1066800"/>
            <a:ext cx="20970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2402" y="1066800"/>
            <a:ext cx="1944763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0918" y="1066800"/>
            <a:ext cx="22477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8626" y="1066800"/>
            <a:ext cx="21323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2677" y="1066800"/>
            <a:ext cx="250421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4768" y="1066800"/>
            <a:ext cx="198003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7668" y="1066800"/>
            <a:ext cx="187423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29853" y="1066800"/>
            <a:ext cx="252986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1876" y="1066800"/>
            <a:ext cx="25058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</a:t>
            </a:r>
            <a:endParaRPr lang="en-US" sz="287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</Words>
  <Application>Microsoft Office PowerPoint</Application>
  <PresentationFormat>On-screen Show (4:3)</PresentationFormat>
  <Paragraphs>28</Paragraphs>
  <Slides>27</Slides>
  <Notes>0</Notes>
  <HiddenSlides>0</HiddenSlides>
  <MMClips>27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10</cp:revision>
  <dcterms:created xsi:type="dcterms:W3CDTF">2010-03-10T14:26:00Z</dcterms:created>
  <dcterms:modified xsi:type="dcterms:W3CDTF">2010-03-10T15:32:13Z</dcterms:modified>
</cp:coreProperties>
</file>